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7/27/2022</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7/27/2022</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F51F466-3C72-014C-A6DC-E56960FDB260}"/>
              </a:ext>
            </a:extLst>
          </p:cNvPr>
          <p:cNvSpPr>
            <a:spLocks noGrp="1"/>
          </p:cNvSpPr>
          <p:nvPr>
            <p:ph type="subTitle" idx="1"/>
          </p:nvPr>
        </p:nvSpPr>
        <p:spPr>
          <a:xfrm>
            <a:off x="1952151" y="2047224"/>
            <a:ext cx="7601247" cy="2141410"/>
          </a:xfrm>
        </p:spPr>
        <p:txBody>
          <a:bodyPr>
            <a:noAutofit/>
          </a:bodyPr>
          <a:lstStyle/>
          <a:p>
            <a:pPr algn="ctr"/>
            <a:r>
              <a:rPr lang="en-US" sz="4400">
                <a:solidFill>
                  <a:srgbClr val="FFFF00"/>
                </a:solidFill>
              </a:rPr>
              <a:t>कुंवर नारायण का व्यक्तित्व एवं कृतित्व</a:t>
            </a:r>
          </a:p>
        </p:txBody>
      </p:sp>
    </p:spTree>
    <p:extLst>
      <p:ext uri="{BB962C8B-B14F-4D97-AF65-F5344CB8AC3E}">
        <p14:creationId xmlns:p14="http://schemas.microsoft.com/office/powerpoint/2010/main" val="1745193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23656717-FB97-B747-8B46-16692CD8DE93}"/>
              </a:ext>
            </a:extLst>
          </p:cNvPr>
          <p:cNvPicPr>
            <a:picLocks noGrp="1" noChangeAspect="1"/>
          </p:cNvPicPr>
          <p:nvPr>
            <p:ph idx="1"/>
          </p:nvPr>
        </p:nvPicPr>
        <p:blipFill>
          <a:blip r:embed="rId2"/>
          <a:stretch>
            <a:fillRect/>
          </a:stretch>
        </p:blipFill>
        <p:spPr>
          <a:xfrm>
            <a:off x="1085022" y="0"/>
            <a:ext cx="10451469" cy="6697081"/>
          </a:xfrm>
        </p:spPr>
      </p:pic>
    </p:spTree>
    <p:extLst>
      <p:ext uri="{BB962C8B-B14F-4D97-AF65-F5344CB8AC3E}">
        <p14:creationId xmlns:p14="http://schemas.microsoft.com/office/powerpoint/2010/main" val="827282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AD3CAFA-8690-A941-AD5B-2E24F2A5C0CA}"/>
              </a:ext>
            </a:extLst>
          </p:cNvPr>
          <p:cNvSpPr>
            <a:spLocks noGrp="1"/>
          </p:cNvSpPr>
          <p:nvPr>
            <p:ph idx="1"/>
          </p:nvPr>
        </p:nvSpPr>
        <p:spPr>
          <a:xfrm>
            <a:off x="1520045" y="388098"/>
            <a:ext cx="9905999" cy="4711621"/>
          </a:xfrm>
        </p:spPr>
        <p:txBody>
          <a:bodyPr>
            <a:noAutofit/>
          </a:bodyPr>
          <a:lstStyle/>
          <a:p>
            <a:r>
              <a:rPr lang="en-US" sz="4000"/>
              <a:t>कवि कुंवर नारायण जी हिंदी साहित्य के सम्मानित कवियों में एक प्रमुख कवि के रूप में माने जाते हैं. इन्होने अपनी स्वयं की कविताओं और कहानियों का अनुवाद विभिन्न भारतीय और विदेशी भाषाओं में किया. इन्हें 6 अक्टूबर को हमारे देश की महिला राष्ट्रपति प्रतिभा पाटिल जी ने देश के सबसे बड़े साहित्यिक सम्मान से सम्मानित किया था.</a:t>
            </a:r>
          </a:p>
        </p:txBody>
      </p:sp>
    </p:spTree>
    <p:extLst>
      <p:ext uri="{BB962C8B-B14F-4D97-AF65-F5344CB8AC3E}">
        <p14:creationId xmlns:p14="http://schemas.microsoft.com/office/powerpoint/2010/main" val="1243475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4E1E46-8BA3-7640-8E5D-0B5F1478AFB8}"/>
              </a:ext>
            </a:extLst>
          </p:cNvPr>
          <p:cNvSpPr>
            <a:spLocks noGrp="1"/>
          </p:cNvSpPr>
          <p:nvPr>
            <p:ph idx="1"/>
          </p:nvPr>
        </p:nvSpPr>
        <p:spPr>
          <a:xfrm rot="10800000" flipV="1">
            <a:off x="1568961" y="1254222"/>
            <a:ext cx="9905999" cy="5927981"/>
          </a:xfrm>
        </p:spPr>
        <p:txBody>
          <a:bodyPr>
            <a:noAutofit/>
          </a:bodyPr>
          <a:lstStyle/>
          <a:p>
            <a:pPr marL="0" indent="0">
              <a:buNone/>
            </a:pPr>
            <a:r>
              <a:rPr lang="en-US" sz="3600"/>
              <a:t>हिंदी साहित्य के प्रमुख कवि तथा कला की अनेक विधाओं में गहरी रूचि रखने वाले कवि कुंवर नारायण जी का जन्म 19 सितम्बर सन 1927 को उत्तर – प्रदेश के फैजाबाद जिले में हुआ था.  कुंवर जी ने  विज्ञान वर्ग से इंटर तक की शिक्षा एक अभ्यर्थी के रूप में पूर्ण की थी और इन्होने लखनऊ विश्विद्यालय से अंग्रेजी में सन 1951 में एम.ए.भी किया था. अध्यन के दौरान ही वे हिंदी साहित्य का ज्ञान भी प्राप्त करने लगे थे.</a:t>
            </a:r>
          </a:p>
        </p:txBody>
      </p:sp>
      <p:sp>
        <p:nvSpPr>
          <p:cNvPr id="5" name="TextBox 4">
            <a:extLst>
              <a:ext uri="{FF2B5EF4-FFF2-40B4-BE49-F238E27FC236}">
                <a16:creationId xmlns:a16="http://schemas.microsoft.com/office/drawing/2014/main" id="{D45F3858-9A7A-B741-B017-83C1B106625B}"/>
              </a:ext>
            </a:extLst>
          </p:cNvPr>
          <p:cNvSpPr txBox="1"/>
          <p:nvPr/>
        </p:nvSpPr>
        <p:spPr>
          <a:xfrm>
            <a:off x="1630486" y="141987"/>
            <a:ext cx="10199441" cy="707886"/>
          </a:xfrm>
          <a:prstGeom prst="rect">
            <a:avLst/>
          </a:prstGeom>
          <a:noFill/>
        </p:spPr>
        <p:txBody>
          <a:bodyPr wrap="square" rtlCol="0">
            <a:spAutoFit/>
          </a:bodyPr>
          <a:lstStyle/>
          <a:p>
            <a:pPr algn="l"/>
            <a:r>
              <a:rPr lang="en-US" sz="4000">
                <a:solidFill>
                  <a:srgbClr val="FFFF00"/>
                </a:solidFill>
              </a:rPr>
              <a:t>कुँवर नारायण का जन्म परिचय :</a:t>
            </a:r>
          </a:p>
        </p:txBody>
      </p:sp>
    </p:spTree>
    <p:extLst>
      <p:ext uri="{BB962C8B-B14F-4D97-AF65-F5344CB8AC3E}">
        <p14:creationId xmlns:p14="http://schemas.microsoft.com/office/powerpoint/2010/main" val="2904486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C289E-6F10-AA46-A783-1BB677E1F48A}"/>
              </a:ext>
            </a:extLst>
          </p:cNvPr>
          <p:cNvSpPr>
            <a:spLocks noGrp="1"/>
          </p:cNvSpPr>
          <p:nvPr>
            <p:ph type="title"/>
          </p:nvPr>
        </p:nvSpPr>
        <p:spPr>
          <a:xfrm>
            <a:off x="1520047" y="-91419"/>
            <a:ext cx="9905998" cy="1478570"/>
          </a:xfrm>
        </p:spPr>
        <p:txBody>
          <a:bodyPr>
            <a:normAutofit/>
          </a:bodyPr>
          <a:lstStyle/>
          <a:p>
            <a:r>
              <a:rPr lang="en-US" sz="4000">
                <a:solidFill>
                  <a:srgbClr val="FFFF00"/>
                </a:solidFill>
              </a:rPr>
              <a:t>कवि कुँवर नारायण का साहित्यिक परिचय</a:t>
            </a:r>
          </a:p>
        </p:txBody>
      </p:sp>
      <p:sp>
        <p:nvSpPr>
          <p:cNvPr id="5" name="Content Placeholder 4">
            <a:extLst>
              <a:ext uri="{FF2B5EF4-FFF2-40B4-BE49-F238E27FC236}">
                <a16:creationId xmlns:a16="http://schemas.microsoft.com/office/drawing/2014/main" id="{BF82ABB8-EC23-2341-9C42-A003C1612330}"/>
              </a:ext>
            </a:extLst>
          </p:cNvPr>
          <p:cNvSpPr>
            <a:spLocks noGrp="1"/>
          </p:cNvSpPr>
          <p:nvPr>
            <p:ph idx="1"/>
          </p:nvPr>
        </p:nvSpPr>
        <p:spPr>
          <a:xfrm>
            <a:off x="1141412" y="1526366"/>
            <a:ext cx="9905999" cy="4264835"/>
          </a:xfrm>
        </p:spPr>
        <p:txBody>
          <a:bodyPr>
            <a:noAutofit/>
          </a:bodyPr>
          <a:lstStyle/>
          <a:p>
            <a:r>
              <a:rPr lang="en-US" sz="2800"/>
              <a:t>कवि नारायण जी की काव्य यात्रा चक्रव्यूह महाकाव्य  से शुरु हुई. अतः इन्होंने सिनेमा, कहानी, रंगमंच तथा अन्य कलाओं पर लेख भी लिखे. बचपन से ही इनकी रूचि साहित्य में थी जिसके कारण वे हिंदी साहित्य के जाने माने कवि कहलाये . इन्होने 1973 से 1979 तक संगीत नाटक अकादमी के उपाध्यक्ष के रूप में भी कार्य किया . इनके काव्य संग्रह ‘परिवेश हम तुम’ के माध्यम से इन्होने मानवीय संबंधों के जीवन के बारे में बताया ।</a:t>
            </a:r>
          </a:p>
        </p:txBody>
      </p:sp>
    </p:spTree>
    <p:extLst>
      <p:ext uri="{BB962C8B-B14F-4D97-AF65-F5344CB8AC3E}">
        <p14:creationId xmlns:p14="http://schemas.microsoft.com/office/powerpoint/2010/main" val="973943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F7B03-B2E7-1943-B1F6-AABF3300BBBB}"/>
              </a:ext>
            </a:extLst>
          </p:cNvPr>
          <p:cNvSpPr>
            <a:spLocks noGrp="1"/>
          </p:cNvSpPr>
          <p:nvPr>
            <p:ph type="title"/>
          </p:nvPr>
        </p:nvSpPr>
        <p:spPr/>
        <p:txBody>
          <a:bodyPr/>
          <a:lstStyle/>
          <a:p>
            <a:r>
              <a:rPr lang="en-US">
                <a:solidFill>
                  <a:srgbClr val="FFFF00"/>
                </a:solidFill>
              </a:rPr>
              <a:t>प्रमुख कृतियाँ – कुंवर नारायण जी की प्रमुख रचनायें    </a:t>
            </a:r>
          </a:p>
        </p:txBody>
      </p:sp>
      <p:sp>
        <p:nvSpPr>
          <p:cNvPr id="3" name="Content Placeholder 2">
            <a:extLst>
              <a:ext uri="{FF2B5EF4-FFF2-40B4-BE49-F238E27FC236}">
                <a16:creationId xmlns:a16="http://schemas.microsoft.com/office/drawing/2014/main" id="{10FE39AD-6198-CE40-9CE5-0DE9E33D66C4}"/>
              </a:ext>
            </a:extLst>
          </p:cNvPr>
          <p:cNvSpPr>
            <a:spLocks noGrp="1"/>
          </p:cNvSpPr>
          <p:nvPr>
            <p:ph idx="1"/>
          </p:nvPr>
        </p:nvSpPr>
        <p:spPr>
          <a:xfrm>
            <a:off x="1141413" y="2308919"/>
            <a:ext cx="9905999" cy="3541714"/>
          </a:xfrm>
        </p:spPr>
        <p:txBody>
          <a:bodyPr>
            <a:noAutofit/>
          </a:bodyPr>
          <a:lstStyle/>
          <a:p>
            <a:r>
              <a:rPr lang="en-US"/>
              <a:t>खंड काव्य –  आत्मजयी (1965) और  वाजश्रवा के बहाने (2007)
कविता संग्रह – चक्रव्यूह (1963), तीसरा सप्तक (1959), परिवेश: हम – तुम, अपने सामने (1961), कोई दूसरा नहीं (1993), इन दिनों (2002)
संकलन – कुंवर नारायण संचार (2002), कुंवर नारायण उपस्थिति (2002), कुंवर नारायण चुनी हुई कवितायेँ (2007), कुंवर नारायण – प्रतिनिधि कवितायेँ (2008)
कहानी संग्रह –  आकारों के आसपास (1973)
समीक्षा विचार –  आज और आज से पहले (1998), मेरे साक्षात्कार (1999)),  साहित्य के कुछ अंतर्विषयक सन्दर्भ (2003)</a:t>
            </a:r>
          </a:p>
        </p:txBody>
      </p:sp>
    </p:spTree>
    <p:extLst>
      <p:ext uri="{BB962C8B-B14F-4D97-AF65-F5344CB8AC3E}">
        <p14:creationId xmlns:p14="http://schemas.microsoft.com/office/powerpoint/2010/main" val="2616556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60CD2-FB7F-BA4D-AD19-60E9A33CE646}"/>
              </a:ext>
            </a:extLst>
          </p:cNvPr>
          <p:cNvSpPr>
            <a:spLocks noGrp="1"/>
          </p:cNvSpPr>
          <p:nvPr>
            <p:ph type="title"/>
          </p:nvPr>
        </p:nvSpPr>
        <p:spPr>
          <a:xfrm>
            <a:off x="4205978" y="0"/>
            <a:ext cx="9905998" cy="1478570"/>
          </a:xfrm>
        </p:spPr>
        <p:txBody>
          <a:bodyPr>
            <a:normAutofit/>
          </a:bodyPr>
          <a:lstStyle/>
          <a:p>
            <a:r>
              <a:rPr lang="en-US" sz="4000">
                <a:solidFill>
                  <a:srgbClr val="FFFF00"/>
                </a:solidFill>
              </a:rPr>
              <a:t>पुरस्कार</a:t>
            </a:r>
          </a:p>
        </p:txBody>
      </p:sp>
      <p:sp>
        <p:nvSpPr>
          <p:cNvPr id="3" name="Content Placeholder 2">
            <a:extLst>
              <a:ext uri="{FF2B5EF4-FFF2-40B4-BE49-F238E27FC236}">
                <a16:creationId xmlns:a16="http://schemas.microsoft.com/office/drawing/2014/main" id="{06F12C14-384F-2A45-9559-91EE55E39D46}"/>
              </a:ext>
            </a:extLst>
          </p:cNvPr>
          <p:cNvSpPr>
            <a:spLocks noGrp="1"/>
          </p:cNvSpPr>
          <p:nvPr>
            <p:ph idx="1"/>
          </p:nvPr>
        </p:nvSpPr>
        <p:spPr>
          <a:xfrm>
            <a:off x="828262" y="1928665"/>
            <a:ext cx="10933042" cy="4477816"/>
          </a:xfrm>
        </p:spPr>
        <p:txBody>
          <a:bodyPr>
            <a:noAutofit/>
          </a:bodyPr>
          <a:lstStyle/>
          <a:p>
            <a:r>
              <a:rPr lang="en-US" sz="3600"/>
              <a:t>इन्हें विभिन्न सम्मान से सम्मानित भी किया जा चुका है. जिनमें से ज्ञानपीठ सम्मान, साहित्यिक सम्मान, साहित्य अकादमी पुरस्कार, व्यास सम्मान, प्रेमचंद सम्मान, कुमार आशन पुरस्कार, कबीर राष्टीय सम्मान, शलाका सम्मान आदि प्रमुख हैं.</a:t>
            </a:r>
          </a:p>
        </p:txBody>
      </p:sp>
    </p:spTree>
    <p:extLst>
      <p:ext uri="{BB962C8B-B14F-4D97-AF65-F5344CB8AC3E}">
        <p14:creationId xmlns:p14="http://schemas.microsoft.com/office/powerpoint/2010/main" val="2018272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2E9FB-C573-C64A-893E-9D60864009AE}"/>
              </a:ext>
            </a:extLst>
          </p:cNvPr>
          <p:cNvSpPr>
            <a:spLocks noGrp="1"/>
          </p:cNvSpPr>
          <p:nvPr>
            <p:ph type="title"/>
          </p:nvPr>
        </p:nvSpPr>
        <p:spPr>
          <a:xfrm>
            <a:off x="4626428" y="0"/>
            <a:ext cx="7237411" cy="2102911"/>
          </a:xfrm>
        </p:spPr>
        <p:txBody>
          <a:bodyPr>
            <a:normAutofit/>
          </a:bodyPr>
          <a:lstStyle/>
          <a:p>
            <a:r>
              <a:rPr lang="en-US" sz="4000">
                <a:solidFill>
                  <a:srgbClr val="FFFF00"/>
                </a:solidFill>
              </a:rPr>
              <a:t>निष्कर्ष</a:t>
            </a:r>
          </a:p>
        </p:txBody>
      </p:sp>
      <p:sp>
        <p:nvSpPr>
          <p:cNvPr id="3" name="Content Placeholder 2">
            <a:extLst>
              <a:ext uri="{FF2B5EF4-FFF2-40B4-BE49-F238E27FC236}">
                <a16:creationId xmlns:a16="http://schemas.microsoft.com/office/drawing/2014/main" id="{46645D2D-F862-354D-988E-935A9B24D017}"/>
              </a:ext>
            </a:extLst>
          </p:cNvPr>
          <p:cNvSpPr>
            <a:spLocks noGrp="1"/>
          </p:cNvSpPr>
          <p:nvPr>
            <p:ph idx="1"/>
          </p:nvPr>
        </p:nvSpPr>
        <p:spPr>
          <a:xfrm>
            <a:off x="952095" y="2102911"/>
            <a:ext cx="11239905" cy="5110202"/>
          </a:xfrm>
        </p:spPr>
        <p:txBody>
          <a:bodyPr>
            <a:normAutofit/>
          </a:bodyPr>
          <a:lstStyle/>
          <a:p>
            <a:r>
              <a:rPr lang="hi-IN" sz="2800" b="0" i="0">
                <a:effectLst/>
                <a:latin typeface="Roboto" panose="02000000000000000000" pitchFamily="2" charset="0"/>
              </a:rPr>
              <a:t>आलोचकों का मानना है कि “</a:t>
            </a:r>
            <a:r>
              <a:rPr lang="hi-IN" sz="2800" b="1" i="0">
                <a:effectLst/>
                <a:latin typeface="Roboto" panose="02000000000000000000" pitchFamily="2" charset="0"/>
              </a:rPr>
              <a:t>उनकी कविता में व्यर्थ का उलझाव, अखबारी सतहीपन और वैचारिक धुंध की बजाय संयम, परिष्कार और साफ-सुथरापन है</a:t>
            </a:r>
            <a:r>
              <a:rPr lang="hi-IN" sz="2800" b="0" i="0">
                <a:effectLst/>
                <a:latin typeface="Roboto" panose="02000000000000000000" pitchFamily="2" charset="0"/>
              </a:rPr>
              <a:t>।” कुंवर नारायण नगरीय संवेदना के कवि हैं। इनके यहाँ विवरण बहुत कम हैं, परंतु वैयक्तिक तथा सामाजिक ऊहापोह का तनाव पूरी व्यंजकता में सामने आता है।</a:t>
            </a:r>
            <a:r>
              <a:rPr lang="en-US" sz="2800" b="0" i="0">
                <a:effectLst/>
                <a:latin typeface="Roboto" panose="02000000000000000000" pitchFamily="2" charset="0"/>
              </a:rPr>
              <a:t>इतिहास और मिथकों के अध्ययन-चिंतन के ज़रिए भविष्य और वर्तमान की कल्पना करना और उसे अपनी रचनात्मकता में ढाल देना, नई कविता आंदोलन के सशक्त पैरोकार प्रख्यात हिंदी कवि कुंवर नारायण की विशेषता रही।</a:t>
            </a:r>
            <a:endParaRPr lang="en-US" sz="2800"/>
          </a:p>
        </p:txBody>
      </p:sp>
    </p:spTree>
    <p:extLst>
      <p:ext uri="{BB962C8B-B14F-4D97-AF65-F5344CB8AC3E}">
        <p14:creationId xmlns:p14="http://schemas.microsoft.com/office/powerpoint/2010/main" val="2236776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15EC55-2634-804E-A3DC-C5EB792208BF}"/>
              </a:ext>
            </a:extLst>
          </p:cNvPr>
          <p:cNvSpPr>
            <a:spLocks noGrp="1"/>
          </p:cNvSpPr>
          <p:nvPr>
            <p:ph idx="1"/>
          </p:nvPr>
        </p:nvSpPr>
        <p:spPr>
          <a:xfrm>
            <a:off x="4265138" y="2036506"/>
            <a:ext cx="9905999" cy="3541714"/>
          </a:xfrm>
        </p:spPr>
        <p:txBody>
          <a:bodyPr>
            <a:normAutofit/>
          </a:bodyPr>
          <a:lstStyle/>
          <a:p>
            <a:pPr marL="0" indent="0">
              <a:buNone/>
            </a:pPr>
            <a:r>
              <a:rPr lang="en-US" sz="4800">
                <a:solidFill>
                  <a:srgbClr val="FF0000"/>
                </a:solidFill>
              </a:rPr>
              <a:t>धन्यवाद</a:t>
            </a:r>
          </a:p>
        </p:txBody>
      </p:sp>
    </p:spTree>
    <p:extLst>
      <p:ext uri="{BB962C8B-B14F-4D97-AF65-F5344CB8AC3E}">
        <p14:creationId xmlns:p14="http://schemas.microsoft.com/office/powerpoint/2010/main" val="31788956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otalTime>0</TotalTime>
  <Words>512</Words>
  <Application>Microsoft Office PowerPoint</Application>
  <PresentationFormat>Widescreen</PresentationFormat>
  <Paragraphs>13</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Roboto</vt:lpstr>
      <vt:lpstr>Tw Cen MT</vt:lpstr>
      <vt:lpstr>Circuit</vt:lpstr>
      <vt:lpstr>PowerPoint Presentation</vt:lpstr>
      <vt:lpstr>PowerPoint Presentation</vt:lpstr>
      <vt:lpstr>PowerPoint Presentation</vt:lpstr>
      <vt:lpstr>PowerPoint Presentation</vt:lpstr>
      <vt:lpstr>कवि कुँवर नारायण का साहित्यिक परिचय</vt:lpstr>
      <vt:lpstr>प्रमुख कृतियाँ – कुंवर नारायण जी की प्रमुख रचनायें    </vt:lpstr>
      <vt:lpstr>पुरस्कार</vt:lpstr>
      <vt:lpstr>निष्कर्ष</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Jai Chand</dc:creator>
  <cp:lastModifiedBy>Jai Chand</cp:lastModifiedBy>
  <cp:revision>4</cp:revision>
  <dcterms:created xsi:type="dcterms:W3CDTF">2022-07-26T16:53:02Z</dcterms:created>
  <dcterms:modified xsi:type="dcterms:W3CDTF">2022-07-27T05:33:44Z</dcterms:modified>
</cp:coreProperties>
</file>